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5E32-F489-453D-9B8C-9AB06E839674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0F9-ABA4-4A03-B7E4-454D5C6BA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01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5E32-F489-453D-9B8C-9AB06E839674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0F9-ABA4-4A03-B7E4-454D5C6BA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37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5E32-F489-453D-9B8C-9AB06E839674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0F9-ABA4-4A03-B7E4-454D5C6BA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796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5E32-F489-453D-9B8C-9AB06E839674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0F9-ABA4-4A03-B7E4-454D5C6BA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88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5E32-F489-453D-9B8C-9AB06E839674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0F9-ABA4-4A03-B7E4-454D5C6BA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681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5E32-F489-453D-9B8C-9AB06E839674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0F9-ABA4-4A03-B7E4-454D5C6BA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689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5E32-F489-453D-9B8C-9AB06E839674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0F9-ABA4-4A03-B7E4-454D5C6BA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58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5E32-F489-453D-9B8C-9AB06E839674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0F9-ABA4-4A03-B7E4-454D5C6BA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061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5E32-F489-453D-9B8C-9AB06E839674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0F9-ABA4-4A03-B7E4-454D5C6BA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967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5E32-F489-453D-9B8C-9AB06E839674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0F9-ABA4-4A03-B7E4-454D5C6BA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283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5E32-F489-453D-9B8C-9AB06E839674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0F9-ABA4-4A03-B7E4-454D5C6BA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806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45E32-F489-453D-9B8C-9AB06E839674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940F9-ABA4-4A03-B7E4-454D5C6BA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10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3751263"/>
            <a:ext cx="12191999" cy="3106737"/>
          </a:xfrm>
        </p:spPr>
        <p:txBody>
          <a:bodyPr>
            <a:normAutofit fontScale="90000"/>
          </a:bodyPr>
          <a:lstStyle/>
          <a:p>
            <a:pPr algn="l"/>
            <a:r>
              <a:rPr lang="en-US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Préparation</a:t>
            </a:r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1.  </a:t>
            </a:r>
            <a:r>
              <a:rPr lang="en-US" dirty="0" err="1" smtClean="0"/>
              <a:t>Allez</a:t>
            </a:r>
            <a:r>
              <a:rPr lang="en-US" dirty="0" smtClean="0"/>
              <a:t> à www.meteofrance.com</a:t>
            </a:r>
            <a:br>
              <a:rPr lang="en-US" dirty="0" smtClean="0"/>
            </a:br>
            <a:r>
              <a:rPr lang="en-US" dirty="0" smtClean="0"/>
              <a:t>2.  </a:t>
            </a:r>
            <a:r>
              <a:rPr lang="en-US" dirty="0" err="1" smtClean="0"/>
              <a:t>Cherche</a:t>
            </a:r>
            <a:r>
              <a:rPr lang="en-US" dirty="0" smtClean="0"/>
              <a:t> la </a:t>
            </a:r>
            <a:r>
              <a:rPr lang="en-US" dirty="0" err="1" smtClean="0"/>
              <a:t>ville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3.  </a:t>
            </a:r>
            <a:r>
              <a:rPr lang="en-US" dirty="0" err="1" smtClean="0"/>
              <a:t>Regarde</a:t>
            </a:r>
            <a:r>
              <a:rPr lang="en-US" dirty="0" smtClean="0"/>
              <a:t> </a:t>
            </a:r>
            <a:r>
              <a:rPr lang="en-US" dirty="0" err="1" smtClean="0"/>
              <a:t>jeudi</a:t>
            </a:r>
            <a:r>
              <a:rPr lang="en-US" dirty="0" smtClean="0"/>
              <a:t>, 7 </a:t>
            </a:r>
            <a:r>
              <a:rPr lang="en-US" dirty="0" err="1" smtClean="0"/>
              <a:t>janvier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Présentation</a:t>
            </a:r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1.  </a:t>
            </a:r>
            <a:r>
              <a:rPr lang="en-US" dirty="0" err="1" smtClean="0"/>
              <a:t>Où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la </a:t>
            </a:r>
            <a:r>
              <a:rPr lang="en-US" dirty="0" err="1" smtClean="0"/>
              <a:t>ville</a:t>
            </a:r>
            <a:r>
              <a:rPr lang="en-US" dirty="0" smtClean="0"/>
              <a:t> sur la carte? </a:t>
            </a:r>
            <a:br>
              <a:rPr lang="en-US" dirty="0" smtClean="0"/>
            </a:b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en-US" i="1" dirty="0" err="1" smtClean="0">
                <a:solidFill>
                  <a:schemeClr val="accent6">
                    <a:lumMod val="75000"/>
                  </a:schemeClr>
                </a:solidFill>
              </a:rPr>
              <a:t>ça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i="1" dirty="0" err="1" smtClean="0">
                <a:solidFill>
                  <a:schemeClr val="accent6">
                    <a:lumMod val="75000"/>
                  </a:schemeClr>
                </a:solidFill>
              </a:rPr>
              <a:t>c’est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, je </a:t>
            </a:r>
            <a:r>
              <a:rPr lang="en-US" i="1" dirty="0" err="1" smtClean="0">
                <a:solidFill>
                  <a:schemeClr val="accent6">
                    <a:lumMod val="75000"/>
                  </a:schemeClr>
                </a:solidFill>
              </a:rPr>
              <a:t>vous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i="1" dirty="0" err="1" smtClean="0">
                <a:solidFill>
                  <a:schemeClr val="accent6">
                    <a:lumMod val="75000"/>
                  </a:schemeClr>
                </a:solidFill>
              </a:rPr>
              <a:t>présente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…)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2.  </a:t>
            </a:r>
            <a:r>
              <a:rPr lang="en-US" dirty="0" err="1" smtClean="0"/>
              <a:t>Quel</a:t>
            </a:r>
            <a:r>
              <a:rPr lang="en-US" dirty="0" smtClean="0"/>
              <a:t> temps fait-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la </a:t>
            </a:r>
            <a:r>
              <a:rPr lang="en-US" dirty="0" err="1" smtClean="0"/>
              <a:t>ville</a:t>
            </a:r>
            <a:r>
              <a:rPr lang="en-US" dirty="0" smtClean="0"/>
              <a:t>? </a:t>
            </a:r>
            <a:r>
              <a:rPr lang="en-US" sz="4900" dirty="0" smtClean="0">
                <a:solidFill>
                  <a:schemeClr val="accent6">
                    <a:lumMod val="75000"/>
                  </a:schemeClr>
                </a:solidFill>
              </a:rPr>
              <a:t>(2 phrases)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88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74" y="647700"/>
            <a:ext cx="11878176" cy="450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50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Application>Microsoft Office PowerPoint</Application>
  <PresentationFormat>Widescreen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Préparation: 1.  Allez à www.meteofrance.com 2.  Cherche la ville 3.  Regarde jeudi, 7 janvier  Présentation: 1.  Où est la ville sur la carte?    (ça c’est, je vous présente…) 2.  Quel temps fait-il dans la ville? (2 phrases)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Préparation: 1.  Allez à www.meteofrance.com 2.  Cherche la ville 3.  Regarde jeudi, 7 janvier  Présentation: 1.  Où est la ville sur la carte?    (ça c’est, je vous présente…) 2.  Quel temps fait-il dans la ville? (2 phrases)</dc:title>
  <dc:creator>Danielle Berndt</dc:creator>
  <cp:lastModifiedBy>Danielle Berndt</cp:lastModifiedBy>
  <cp:revision>2</cp:revision>
  <dcterms:created xsi:type="dcterms:W3CDTF">2016-01-06T17:24:38Z</dcterms:created>
  <dcterms:modified xsi:type="dcterms:W3CDTF">2016-01-06T17:26:21Z</dcterms:modified>
</cp:coreProperties>
</file>